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60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488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9C81AE-B5F4-41DD-9DBF-05338D5A24D5}" type="datetimeFigureOut">
              <a:rPr lang="en-GB" smtClean="0"/>
              <a:t>16/03/2016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C4605-C8DA-434A-AACF-6F5006B959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1700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0AFCA-A65F-48D8-93F5-7088939FE4D3}" type="datetimeFigureOut">
              <a:rPr lang="en-US" smtClean="0"/>
              <a:t>16/03/2016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56A7F-7E51-44E7-A096-8FB61FAD7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9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34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794BFF-0277-4AED-BCAE-D72E7EACCF78}" type="slidenum">
              <a:rPr lang="en-US" smtClean="0"/>
              <a:pPr eaLnBrk="1" hangingPunct="1"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34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794BFF-0277-4AED-BCAE-D72E7EACCF78}" type="slidenum">
              <a:rPr lang="en-US" smtClean="0"/>
              <a:pPr eaLnBrk="1" hangingPunct="1"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chrisp\Dropbox\das2016\Logos\foote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6029915"/>
            <a:ext cx="8928993" cy="792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16/03/2016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DAS2016@primaresearch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673174" y="122238"/>
            <a:ext cx="771525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endParaRPr lang="en-US" sz="2000" b="1" dirty="0" smtClean="0">
              <a:solidFill>
                <a:schemeClr val="bg1"/>
              </a:solidFill>
              <a:latin typeface="+mn-lt"/>
            </a:endParaRPr>
          </a:p>
          <a:p>
            <a:pPr algn="ctr" eaLnBrk="1" hangingPunct="1">
              <a:spcBef>
                <a:spcPts val="600"/>
              </a:spcBef>
            </a:pPr>
            <a:endParaRPr lang="fr-FR" sz="1400" b="1" dirty="0" smtClean="0">
              <a:solidFill>
                <a:schemeClr val="bg1"/>
              </a:solidFill>
              <a:latin typeface="+mn-lt"/>
            </a:endParaRPr>
          </a:p>
          <a:p>
            <a:pPr algn="ctr" eaLnBrk="1" hangingPunct="1">
              <a:spcBef>
                <a:spcPts val="600"/>
              </a:spcBef>
            </a:pPr>
            <a:endParaRPr lang="fr-FR" sz="1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107504" y="116632"/>
            <a:ext cx="8905875" cy="576064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wrap="none" anchor="t"/>
          <a:lstStyle/>
          <a:p>
            <a:pPr algn="ctr"/>
            <a:r>
              <a:rPr lang="en-US" sz="3200" b="1" dirty="0" smtClean="0"/>
              <a:t>XXX – The title of poster</a:t>
            </a:r>
            <a:endParaRPr lang="en-US" sz="3200" b="1" dirty="0"/>
          </a:p>
          <a:p>
            <a:pPr algn="ctr"/>
            <a:r>
              <a:rPr lang="en-US" sz="2000" b="1" dirty="0"/>
              <a:t>Author-1, Author-2, Author-3</a:t>
            </a:r>
          </a:p>
          <a:p>
            <a:pPr algn="ctr"/>
            <a:r>
              <a:rPr lang="en-US" sz="1600" dirty="0"/>
              <a:t>Affiliation details</a:t>
            </a:r>
          </a:p>
          <a:p>
            <a:pPr algn="ctr"/>
            <a:endParaRPr lang="en-US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34693" y="1412776"/>
            <a:ext cx="8893869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1500" indent="-285750" algn="just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600" b="1" dirty="0"/>
              <a:t>The purpose of “1 minute teaser presentation” is not to explain all what you have done, but to attract audience to visit your poster. </a:t>
            </a:r>
          </a:p>
          <a:p>
            <a:pPr marL="848700" lvl="1" indent="-285750" algn="just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FF0000"/>
                </a:solidFill>
              </a:rPr>
              <a:t>Your </a:t>
            </a:r>
            <a:r>
              <a:rPr lang="en-US" sz="1600" dirty="0" smtClean="0">
                <a:solidFill>
                  <a:srgbClr val="FF0000"/>
                </a:solidFill>
              </a:rPr>
              <a:t>slide(s) </a:t>
            </a:r>
            <a:r>
              <a:rPr lang="en-US" sz="1600" dirty="0" smtClean="0">
                <a:solidFill>
                  <a:srgbClr val="FF0000"/>
                </a:solidFill>
              </a:rPr>
              <a:t>should show “</a:t>
            </a:r>
            <a:r>
              <a:rPr lang="en-US" sz="1600" dirty="0">
                <a:solidFill>
                  <a:srgbClr val="FF0000"/>
                </a:solidFill>
              </a:rPr>
              <a:t>what’s new</a:t>
            </a:r>
            <a:r>
              <a:rPr lang="en-US" sz="1600" dirty="0" smtClean="0">
                <a:solidFill>
                  <a:srgbClr val="FF0000"/>
                </a:solidFill>
              </a:rPr>
              <a:t>” and </a:t>
            </a:r>
            <a:r>
              <a:rPr lang="en-US" sz="1600" dirty="0">
                <a:solidFill>
                  <a:srgbClr val="FF0000"/>
                </a:solidFill>
              </a:rPr>
              <a:t>“what’s interesting” </a:t>
            </a:r>
            <a:r>
              <a:rPr lang="en-US" sz="1600" dirty="0" smtClean="0">
                <a:solidFill>
                  <a:srgbClr val="FF0000"/>
                </a:solidFill>
              </a:rPr>
              <a:t>to </a:t>
            </a:r>
            <a:r>
              <a:rPr lang="en-US" sz="1600" dirty="0">
                <a:solidFill>
                  <a:srgbClr val="FF0000"/>
                </a:solidFill>
              </a:rPr>
              <a:t>attract the </a:t>
            </a:r>
            <a:r>
              <a:rPr lang="en-US" sz="1600" dirty="0" smtClean="0">
                <a:solidFill>
                  <a:srgbClr val="FF0000"/>
                </a:solidFill>
              </a:rPr>
              <a:t>audience.</a:t>
            </a:r>
          </a:p>
          <a:p>
            <a:pPr marL="391500" indent="-285750" algn="just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600" b="1" dirty="0" smtClean="0"/>
              <a:t>Use </a:t>
            </a:r>
            <a:r>
              <a:rPr lang="en-US" sz="1600" b="1" dirty="0"/>
              <a:t>this template to prepare your </a:t>
            </a:r>
            <a:r>
              <a:rPr lang="en-US" sz="1600" b="1" dirty="0" smtClean="0"/>
              <a:t>slide(s).</a:t>
            </a:r>
            <a:endParaRPr lang="en-US" sz="1600" b="1" dirty="0"/>
          </a:p>
          <a:p>
            <a:pPr marL="391500" indent="-285750" algn="just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600" b="1" dirty="0" smtClean="0"/>
              <a:t>The </a:t>
            </a:r>
            <a:r>
              <a:rPr lang="en-US" sz="1600" b="1" dirty="0" smtClean="0"/>
              <a:t>“1 </a:t>
            </a:r>
            <a:r>
              <a:rPr lang="en-US" sz="1600" b="1" dirty="0"/>
              <a:t>minute teaser </a:t>
            </a:r>
            <a:r>
              <a:rPr lang="en-US" sz="1600" b="1" dirty="0" smtClean="0"/>
              <a:t>presentation” </a:t>
            </a:r>
            <a:r>
              <a:rPr lang="en-US" sz="1600" b="1" dirty="0"/>
              <a:t>of your poster should preferably be </a:t>
            </a:r>
            <a:r>
              <a:rPr lang="en-US" sz="1600" b="1" dirty="0" smtClean="0"/>
              <a:t>only </a:t>
            </a:r>
            <a:r>
              <a:rPr lang="en-US" sz="1600" b="1" dirty="0"/>
              <a:t>a </a:t>
            </a:r>
            <a:r>
              <a:rPr lang="en-US" sz="1600" b="1" dirty="0">
                <a:solidFill>
                  <a:srgbClr val="FF0000"/>
                </a:solidFill>
              </a:rPr>
              <a:t>single slide</a:t>
            </a:r>
            <a:r>
              <a:rPr lang="en-US" sz="1600" b="1" dirty="0"/>
              <a:t>.</a:t>
            </a:r>
          </a:p>
          <a:p>
            <a:pPr marL="848700" lvl="1" indent="-285750" algn="just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1600" dirty="0"/>
              <a:t>It cannot be on more than </a:t>
            </a:r>
            <a:r>
              <a:rPr lang="en-US" sz="1600" dirty="0">
                <a:solidFill>
                  <a:srgbClr val="FF0000"/>
                </a:solidFill>
              </a:rPr>
              <a:t>TWO </a:t>
            </a:r>
            <a:r>
              <a:rPr lang="en-US" sz="1600" dirty="0" smtClean="0"/>
              <a:t>slides.</a:t>
            </a:r>
            <a:endParaRPr lang="en-US" sz="1600" dirty="0"/>
          </a:p>
          <a:p>
            <a:pPr marL="391500" indent="-285750" algn="just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600" b="1" dirty="0" smtClean="0"/>
              <a:t>Don't change the font size on the first slide and for the “title” on the top of other slides.</a:t>
            </a:r>
            <a:endParaRPr lang="en-US" sz="1600" b="1" dirty="0"/>
          </a:p>
          <a:p>
            <a:pPr marL="848700" lvl="1" indent="-285750" algn="just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1600" dirty="0" smtClean="0"/>
              <a:t>For </a:t>
            </a:r>
            <a:r>
              <a:rPr lang="en-US" sz="1600" dirty="0"/>
              <a:t>the content of </a:t>
            </a:r>
            <a:r>
              <a:rPr lang="en-US" sz="1600" dirty="0" smtClean="0"/>
              <a:t>your slide, please use “Calibri” font with a point size of “≥16”.</a:t>
            </a:r>
            <a:endParaRPr lang="en-US" sz="1600" b="1" dirty="0" smtClean="0"/>
          </a:p>
          <a:p>
            <a:pPr marL="391500" indent="-285750" algn="just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600" b="1" dirty="0" smtClean="0"/>
              <a:t>Keep </a:t>
            </a:r>
            <a:r>
              <a:rPr lang="en-US" sz="1600" b="1" dirty="0"/>
              <a:t>the slide simple:</a:t>
            </a:r>
          </a:p>
          <a:p>
            <a:pPr marL="848700" lvl="1" indent="-285750" algn="just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1600" dirty="0" smtClean="0"/>
              <a:t>Use visuals.</a:t>
            </a:r>
            <a:endParaRPr lang="en-US" sz="1600" dirty="0"/>
          </a:p>
          <a:p>
            <a:pPr marL="848700" lvl="1" indent="-285750" algn="just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1600" dirty="0" smtClean="0"/>
              <a:t>Only </a:t>
            </a:r>
            <a:r>
              <a:rPr lang="en-US" sz="1600" dirty="0"/>
              <a:t>short </a:t>
            </a:r>
            <a:r>
              <a:rPr lang="en-US" sz="1600" dirty="0" smtClean="0"/>
              <a:t>text.</a:t>
            </a:r>
            <a:endParaRPr lang="en-US" sz="1600" dirty="0"/>
          </a:p>
          <a:p>
            <a:pPr marL="391500" indent="-285750" algn="just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600" b="1" dirty="0" smtClean="0"/>
              <a:t>Don’t use videos </a:t>
            </a:r>
            <a:r>
              <a:rPr lang="en-US" sz="1600" b="1" dirty="0"/>
              <a:t>and slide </a:t>
            </a:r>
            <a:r>
              <a:rPr lang="en-US" sz="1600" b="1" dirty="0" smtClean="0"/>
              <a:t>animations.</a:t>
            </a:r>
            <a:endParaRPr lang="en-US" sz="1600" b="1" dirty="0"/>
          </a:p>
          <a:p>
            <a:pPr marL="848700" lvl="1" indent="-285750" algn="just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1600" dirty="0"/>
              <a:t>Use colors to attract attention to certain </a:t>
            </a:r>
            <a:r>
              <a:rPr lang="en-US" sz="1600" dirty="0" smtClean="0"/>
              <a:t>keywords.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449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673174" y="122238"/>
            <a:ext cx="771525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endParaRPr lang="en-US" sz="2000" b="1" dirty="0" smtClean="0">
              <a:solidFill>
                <a:schemeClr val="bg1"/>
              </a:solidFill>
              <a:latin typeface="+mn-lt"/>
            </a:endParaRPr>
          </a:p>
          <a:p>
            <a:pPr algn="ctr" eaLnBrk="1" hangingPunct="1">
              <a:spcBef>
                <a:spcPts val="600"/>
              </a:spcBef>
            </a:pPr>
            <a:endParaRPr lang="fr-FR" sz="1400" b="1" dirty="0" smtClean="0">
              <a:solidFill>
                <a:schemeClr val="bg1"/>
              </a:solidFill>
              <a:latin typeface="+mn-lt"/>
            </a:endParaRPr>
          </a:p>
          <a:p>
            <a:pPr algn="ctr" eaLnBrk="1" hangingPunct="1">
              <a:spcBef>
                <a:spcPts val="600"/>
              </a:spcBef>
            </a:pPr>
            <a:endParaRPr lang="fr-FR" sz="1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107504" y="116632"/>
            <a:ext cx="8905875" cy="576064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4"/>
            </a:solidFill>
            <a:miter lim="800000"/>
            <a:headEnd/>
            <a:tailEnd/>
          </a:ln>
        </p:spPr>
        <p:txBody>
          <a:bodyPr wrap="none" anchor="t"/>
          <a:lstStyle/>
          <a:p>
            <a:pPr algn="ctr"/>
            <a:r>
              <a:rPr lang="en-US" sz="3200" b="1" dirty="0" smtClean="0"/>
              <a:t>XXX – The title of poster</a:t>
            </a:r>
            <a:endParaRPr lang="en-US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127893" y="908720"/>
            <a:ext cx="8893869" cy="423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1500" indent="-28575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1600" b="1" dirty="0" smtClean="0"/>
              <a:t>People will only look at the slide for 60 seconds, while in parallel they will try to listen to you. </a:t>
            </a:r>
          </a:p>
          <a:p>
            <a:pPr marL="391500" indent="-28575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1600" b="1" dirty="0" smtClean="0"/>
              <a:t>Don't include slide numbers.</a:t>
            </a:r>
          </a:p>
          <a:p>
            <a:pPr marL="848700" lvl="1" indent="-285750" algn="just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1600" dirty="0" smtClean="0"/>
              <a:t>Your </a:t>
            </a:r>
            <a:r>
              <a:rPr lang="en-US" sz="1600" dirty="0" smtClean="0"/>
              <a:t>slide(s) will be </a:t>
            </a:r>
            <a:r>
              <a:rPr lang="en-US" sz="1600" dirty="0" smtClean="0"/>
              <a:t>concatenated with others in the same session.</a:t>
            </a:r>
          </a:p>
          <a:p>
            <a:pPr marL="391500" indent="-28575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1600" b="1" dirty="0" smtClean="0"/>
              <a:t>You will have exactly 60 seconds for the teaser presentation of your poster.</a:t>
            </a:r>
            <a:endParaRPr lang="en-US" sz="1600" b="1" dirty="0"/>
          </a:p>
          <a:p>
            <a:pPr marL="848700" lvl="1" indent="-285750" algn="just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1600" dirty="0"/>
              <a:t>Your </a:t>
            </a:r>
            <a:r>
              <a:rPr lang="en-US" sz="1600" dirty="0" smtClean="0"/>
              <a:t>presentation will be terminated by </a:t>
            </a:r>
            <a:r>
              <a:rPr lang="en-US" sz="1600" dirty="0" smtClean="0"/>
              <a:t>the Session Chair </a:t>
            </a:r>
            <a:r>
              <a:rPr lang="en-US" sz="1600" dirty="0" smtClean="0"/>
              <a:t>after 60 seconds.</a:t>
            </a:r>
            <a:endParaRPr lang="en-US" sz="1600" dirty="0"/>
          </a:p>
          <a:p>
            <a:pPr marL="391500" indent="-28575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1600" b="1" dirty="0"/>
              <a:t>Your slides should be compatible to “</a:t>
            </a:r>
            <a:r>
              <a:rPr lang="en-US" sz="1600" b="1" dirty="0" err="1"/>
              <a:t>pptx</a:t>
            </a:r>
            <a:r>
              <a:rPr lang="en-US" sz="1600" b="1" dirty="0"/>
              <a:t>” format of “MS </a:t>
            </a:r>
            <a:r>
              <a:rPr lang="en-US" sz="1600" b="1" dirty="0" smtClean="0"/>
              <a:t>PowerPoint”</a:t>
            </a:r>
            <a:r>
              <a:rPr lang="en-US" sz="1600" b="1" dirty="0"/>
              <a:t>. </a:t>
            </a:r>
            <a:endParaRPr lang="en-US" sz="1600" b="1" dirty="0" smtClean="0"/>
          </a:p>
          <a:p>
            <a:pPr marL="391500" indent="-28575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1600" b="1" dirty="0" smtClean="0"/>
              <a:t>Don't forget to rename the “</a:t>
            </a:r>
            <a:r>
              <a:rPr lang="en-US" sz="1600" b="1" dirty="0" err="1" smtClean="0"/>
              <a:t>pptx</a:t>
            </a:r>
            <a:r>
              <a:rPr lang="en-US" sz="1600" b="1" dirty="0" smtClean="0"/>
              <a:t> file” by replacing “xxx” with submission number of your </a:t>
            </a:r>
            <a:r>
              <a:rPr lang="en-US" sz="1600" b="1" dirty="0" smtClean="0"/>
              <a:t>paper.</a:t>
            </a:r>
            <a:endParaRPr lang="en-US" sz="1600" b="1" dirty="0" smtClean="0"/>
          </a:p>
          <a:p>
            <a:pPr marL="391500" indent="-28575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1600" b="1" dirty="0" smtClean="0"/>
              <a:t>The “</a:t>
            </a:r>
            <a:r>
              <a:rPr lang="en-US" sz="1600" b="1" dirty="0" err="1" smtClean="0"/>
              <a:t>pptx</a:t>
            </a:r>
            <a:r>
              <a:rPr lang="en-US" sz="1600" b="1" dirty="0" smtClean="0"/>
              <a:t> file” of your slides should not be bigger than 5MB.</a:t>
            </a:r>
          </a:p>
          <a:p>
            <a:pPr marL="391500" indent="-28575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1600" b="1" dirty="0" smtClean="0"/>
              <a:t>Email </a:t>
            </a:r>
            <a:r>
              <a:rPr lang="en-US" sz="1600" b="1" dirty="0" smtClean="0"/>
              <a:t>the completed “</a:t>
            </a:r>
            <a:r>
              <a:rPr lang="en-US" sz="1600" b="1" dirty="0" err="1" smtClean="0"/>
              <a:t>pptx</a:t>
            </a:r>
            <a:r>
              <a:rPr lang="en-US" sz="1600" b="1" dirty="0" smtClean="0"/>
              <a:t> file” </a:t>
            </a:r>
            <a:r>
              <a:rPr lang="en-US" sz="1600" b="1" dirty="0" smtClean="0"/>
              <a:t>to </a:t>
            </a:r>
            <a:r>
              <a:rPr lang="en-US" sz="1600" b="1" dirty="0" smtClean="0">
                <a:hlinkClick r:id="rId3"/>
              </a:rPr>
              <a:t>DAS2016@primaresearch.org</a:t>
            </a:r>
            <a:endParaRPr lang="en-US" sz="1600" b="1" dirty="0" smtClean="0"/>
          </a:p>
          <a:p>
            <a:pPr marL="391500" indent="-285750"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1600" b="1" dirty="0" smtClean="0">
                <a:solidFill>
                  <a:srgbClr val="FF0000"/>
                </a:solidFill>
              </a:rPr>
              <a:t>The </a:t>
            </a:r>
            <a:r>
              <a:rPr lang="en-US" sz="1600" b="1" dirty="0" smtClean="0">
                <a:solidFill>
                  <a:srgbClr val="FF0000"/>
                </a:solidFill>
              </a:rPr>
              <a:t>deadline </a:t>
            </a:r>
            <a:r>
              <a:rPr lang="en-US" sz="1600" b="1" dirty="0" smtClean="0">
                <a:solidFill>
                  <a:srgbClr val="FF0000"/>
                </a:solidFill>
              </a:rPr>
              <a:t>for receiving the teaser slide(s) </a:t>
            </a:r>
            <a:r>
              <a:rPr lang="en-US" sz="1600" b="1" dirty="0" smtClean="0">
                <a:solidFill>
                  <a:srgbClr val="FF0000"/>
                </a:solidFill>
              </a:rPr>
              <a:t>is 31st March 2016.</a:t>
            </a:r>
            <a:endParaRPr lang="en-US" sz="1600" b="1" dirty="0"/>
          </a:p>
          <a:p>
            <a:pPr marL="848700" lvl="1" indent="-285750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1600" dirty="0" smtClean="0">
                <a:solidFill>
                  <a:srgbClr val="FF0000"/>
                </a:solidFill>
              </a:rPr>
              <a:t>A presentation which </a:t>
            </a:r>
            <a:r>
              <a:rPr lang="en-US" sz="1600" dirty="0" smtClean="0">
                <a:solidFill>
                  <a:srgbClr val="FF0000"/>
                </a:solidFill>
              </a:rPr>
              <a:t>has not been received </a:t>
            </a:r>
            <a:r>
              <a:rPr lang="en-US" sz="1600" dirty="0" smtClean="0">
                <a:solidFill>
                  <a:srgbClr val="FF0000"/>
                </a:solidFill>
              </a:rPr>
              <a:t>until this deadline will not be included in the teasers session at DAS2016.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067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4591</TotalTime>
  <Words>355</Words>
  <Application>Microsoft Macintosh PowerPoint</Application>
  <PresentationFormat>On-screen Show (4:3)</PresentationFormat>
  <Paragraphs>31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Thème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LUQMAN</dc:creator>
  <cp:lastModifiedBy>Apostolos Antonacopoulos</cp:lastModifiedBy>
  <cp:revision>94</cp:revision>
  <dcterms:created xsi:type="dcterms:W3CDTF">2014-01-23T17:48:13Z</dcterms:created>
  <dcterms:modified xsi:type="dcterms:W3CDTF">2016-03-16T14:32:42Z</dcterms:modified>
</cp:coreProperties>
</file>